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8" r:id="rId4"/>
    <p:sldId id="280" r:id="rId5"/>
    <p:sldId id="277" r:id="rId6"/>
    <p:sldId id="27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67885-91BC-4CA4-9DBA-93EABE85A954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33A18-324E-4A66-B8F7-3D142DCED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494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67885-91BC-4CA4-9DBA-93EABE85A954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33A18-324E-4A66-B8F7-3D142DCED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18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67885-91BC-4CA4-9DBA-93EABE85A954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33A18-324E-4A66-B8F7-3D142DCED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944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67885-91BC-4CA4-9DBA-93EABE85A954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33A18-324E-4A66-B8F7-3D142DCED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628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67885-91BC-4CA4-9DBA-93EABE85A954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33A18-324E-4A66-B8F7-3D142DCED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004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67885-91BC-4CA4-9DBA-93EABE85A954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33A18-324E-4A66-B8F7-3D142DCED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98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67885-91BC-4CA4-9DBA-93EABE85A954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33A18-324E-4A66-B8F7-3D142DCED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817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67885-91BC-4CA4-9DBA-93EABE85A954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33A18-324E-4A66-B8F7-3D142DCED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196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67885-91BC-4CA4-9DBA-93EABE85A954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33A18-324E-4A66-B8F7-3D142DCED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696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67885-91BC-4CA4-9DBA-93EABE85A954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33A18-324E-4A66-B8F7-3D142DCED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516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67885-91BC-4CA4-9DBA-93EABE85A954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33A18-324E-4A66-B8F7-3D142DCED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8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67885-91BC-4CA4-9DBA-93EABE85A954}" type="datetimeFigureOut">
              <a:rPr lang="ru-RU" smtClean="0"/>
              <a:t>15.12.2019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33A18-324E-4A66-B8F7-3D142DCED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233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25600"/>
            </a:gs>
            <a:gs pos="100000">
              <a:srgbClr val="FFA8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  <a:effectLst>
            <a:outerShdw blurRad="50800" dist="38100" sx="93000" sy="93000" algn="l" rotWithShape="0">
              <a:srgbClr val="FFFF00">
                <a:alpha val="71000"/>
              </a:srgbClr>
            </a:outerShdw>
          </a:effectLst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 прадеды в годы ВОВ</a:t>
            </a:r>
            <a:endParaRPr lang="ru-RU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1\Pictures\ControlCenter4\Scan\CCI09122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918276"/>
            <a:ext cx="3323514" cy="4740588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88224" y="5338364"/>
            <a:ext cx="228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Работа ученика </a:t>
            </a:r>
          </a:p>
          <a:p>
            <a:pPr algn="ctr"/>
            <a:r>
              <a:rPr lang="ru-RU" sz="2000" dirty="0" smtClean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3 «В» класса Родионова Вениамина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341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25600"/>
            </a:gs>
            <a:gs pos="100000">
              <a:srgbClr val="FFA8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4381" y="5445224"/>
            <a:ext cx="8784976" cy="117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ea typeface="Calibri"/>
                <a:cs typeface="Times New Roman"/>
              </a:rPr>
              <a:t>Мой прадедушка – Шевчук Николай Васильевич жил в селе Кохановка (Днепропетровская область), Украина. </a:t>
            </a:r>
            <a:endParaRPr lang="ru-RU" b="1" dirty="0" smtClean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a typeface="Calibri"/>
                <a:cs typeface="Times New Roman"/>
              </a:rPr>
              <a:t>Война </a:t>
            </a:r>
            <a:r>
              <a:rPr lang="ru-RU" b="1" dirty="0">
                <a:ea typeface="Calibri"/>
                <a:cs typeface="Times New Roman"/>
              </a:rPr>
              <a:t>его застала, когда он был ещё подростком,10-14 лет.</a:t>
            </a: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8991"/>
            <a:ext cx="7272808" cy="5063521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021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25600"/>
            </a:gs>
            <a:gs pos="100000">
              <a:srgbClr val="FFA8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05499" y="3789040"/>
            <a:ext cx="8784976" cy="2878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ea typeface="Calibri"/>
                <a:cs typeface="Times New Roman"/>
              </a:rPr>
              <a:t>Во второй половине октября 1941 года вся территория Днепропетровской области была оккупирована гитлеровскими захватчиками.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ea typeface="Calibri"/>
                <a:cs typeface="Times New Roman"/>
              </a:rPr>
              <a:t>После захвата гитлеровской Германией территории Украины миллионы её граждан оказались в зоне оккупации. Им пришлось жить фактически в новом государстве. Оккупированные территории воспринимались как сырьевая база, а население как дешевая рабочая сила.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ea typeface="Calibri"/>
                <a:cs typeface="Times New Roman"/>
              </a:rPr>
              <a:t>Тяжелые испытания выпали на долю </a:t>
            </a: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моего </a:t>
            </a:r>
            <a:r>
              <a:rPr lang="ru-RU" b="1" dirty="0" smtClean="0">
                <a:solidFill>
                  <a:prstClr val="black"/>
                </a:solidFill>
                <a:ea typeface="Calibri"/>
                <a:cs typeface="Times New Roman"/>
              </a:rPr>
              <a:t>прадедушки, всех </a:t>
            </a:r>
            <a:r>
              <a:rPr lang="ru-RU" b="1" dirty="0" smtClean="0">
                <a:ea typeface="Calibri"/>
                <a:cs typeface="Times New Roman"/>
              </a:rPr>
              <a:t>советских </a:t>
            </a:r>
            <a:r>
              <a:rPr lang="ru-RU" b="1" dirty="0">
                <a:ea typeface="Calibri"/>
                <a:cs typeface="Times New Roman"/>
              </a:rPr>
              <a:t>людей, </a:t>
            </a:r>
            <a:r>
              <a:rPr lang="ru-RU" b="1" dirty="0" smtClean="0">
                <a:ea typeface="Calibri"/>
                <a:cs typeface="Times New Roman"/>
              </a:rPr>
              <a:t>оказавшихся </a:t>
            </a:r>
            <a:r>
              <a:rPr lang="ru-RU" b="1" dirty="0">
                <a:ea typeface="Calibri"/>
                <a:cs typeface="Times New Roman"/>
              </a:rPr>
              <a:t>на оккупированной территории. </a:t>
            </a:r>
          </a:p>
        </p:txBody>
      </p:sp>
      <p:pic>
        <p:nvPicPr>
          <p:cNvPr id="3074" name="Picture 2" descr="https://avatars.mds.yandex.net/get-pdb/2506600/58f57301-74a4-4333-a613-b5f9c47a257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256" y="186379"/>
            <a:ext cx="5391461" cy="3590079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97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25600"/>
            </a:gs>
            <a:gs pos="100000">
              <a:srgbClr val="FFA8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4381" y="4437112"/>
            <a:ext cx="87849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ctr"/>
            <a:r>
              <a:rPr lang="ru-RU" b="1" dirty="0"/>
              <a:t>В селах создавались общинные хозяйства, в которых широко применялся принудительный труд, производимая продукция забиралась для нужд фашистской армии либо отправлялась в Германию. Наиболее трудоспособную часть населения гитлеровцы угоняли на каторжные работы в Германию.</a:t>
            </a:r>
          </a:p>
          <a:p>
            <a:pPr indent="457200" algn="ctr"/>
            <a:r>
              <a:rPr lang="ru-RU" b="1" dirty="0"/>
              <a:t>Фашистские оккупанты проводили политику массового ограбления населения, отбирали у него ценные вещи, продовольствие, скот. Тысячи людей подвергались арестам, заключались в тюрьмы и концлагеря. Без предъявления каких бы то ни было обвинений проводились массовые расстрелы советских граждан.</a:t>
            </a:r>
          </a:p>
        </p:txBody>
      </p:sp>
      <p:pic>
        <p:nvPicPr>
          <p:cNvPr id="4098" name="Picture 2" descr="http://histpol.pl.ua/img/pages/old_poltava/3558-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519" y="260648"/>
            <a:ext cx="6156684" cy="4104456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58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25600"/>
            </a:gs>
            <a:gs pos="100000">
              <a:srgbClr val="FFA8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5697" y="3645024"/>
            <a:ext cx="8784976" cy="302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a typeface="Calibri"/>
                <a:cs typeface="Times New Roman"/>
              </a:rPr>
              <a:t>Несмотря </a:t>
            </a:r>
            <a:r>
              <a:rPr lang="ru-RU" b="1" dirty="0">
                <a:ea typeface="Calibri"/>
                <a:cs typeface="Times New Roman"/>
              </a:rPr>
              <a:t>на «драконовские меры» на оккупированных украинских территориях, все годы оккупационного режима там продолжало функционировать движение сопротивления.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ea typeface="Calibri"/>
                <a:cs typeface="Times New Roman"/>
              </a:rPr>
              <a:t>Мой прадедушка и все жители села чем могли, помогали партизанским </a:t>
            </a:r>
            <a:r>
              <a:rPr lang="ru-RU" b="1" dirty="0" smtClean="0">
                <a:ea typeface="Calibri"/>
                <a:cs typeface="Times New Roman"/>
              </a:rPr>
              <a:t>отрядам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a typeface="Calibri"/>
                <a:cs typeface="Times New Roman"/>
              </a:rPr>
              <a:t> </a:t>
            </a:r>
            <a:r>
              <a:rPr lang="ru-RU" b="1" dirty="0">
                <a:ea typeface="Calibri"/>
                <a:cs typeface="Times New Roman"/>
              </a:rPr>
              <a:t>( одеждой, оружием, пропитанием).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ea typeface="Calibri"/>
                <a:cs typeface="Times New Roman"/>
              </a:rPr>
              <a:t>Партизанские отряды в 1941 году принимали участие в оборонительных боях Красной Армии на территории области. Активные действия партизан заставили фашистское командование оттянуть значительные силы с фронта.</a:t>
            </a:r>
          </a:p>
        </p:txBody>
      </p:sp>
      <p:pic>
        <p:nvPicPr>
          <p:cNvPr id="5122" name="Picture 2" descr="https://imgprx.livejournal.net/f764d9658dda166b385b92297d258a53850d583f/-mM1R16RIB_V8s8RIQUVjdLh0KV79RZGRvBSD6piRpH_HYDuo6vHbSRGPMH-xLbcnrv44BkJkYJld4B2WYaqads8IaGmKutEfwOrJa2MqS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901" y="233755"/>
            <a:ext cx="5112568" cy="3298431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0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25600"/>
            </a:gs>
            <a:gs pos="100000">
              <a:srgbClr val="FFA8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2603" y="5301208"/>
            <a:ext cx="8784976" cy="1029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ea typeface="Calibri"/>
                <a:cs typeface="Times New Roman"/>
              </a:rPr>
              <a:t>Освобождение Днепропетровской области от гитлеровской оккупации связано с летним наступлением Красной Армии в 1943 году, с исторической битвой за Днепр и Правобережную Украину.</a:t>
            </a:r>
          </a:p>
        </p:txBody>
      </p:sp>
      <p:pic>
        <p:nvPicPr>
          <p:cNvPr id="6146" name="Picture 2" descr="https://homsk.com/upload/media/posts/2017-10/27/d422ebeb19ed896ff439f19011371840_1509119643-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68" y="692696"/>
            <a:ext cx="7429500" cy="4191001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64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283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Наши прадеды в годы ВОВ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Там,где дымили печи для обжига посуды</dc:title>
  <dc:creator>Пользователь Windows</dc:creator>
  <cp:lastModifiedBy>Kuzmina</cp:lastModifiedBy>
  <cp:revision>24</cp:revision>
  <dcterms:created xsi:type="dcterms:W3CDTF">2019-02-12T16:53:09Z</dcterms:created>
  <dcterms:modified xsi:type="dcterms:W3CDTF">2019-12-15T06:30:34Z</dcterms:modified>
</cp:coreProperties>
</file>